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8" r:id="rId2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3" Type="http://schemas.openxmlformats.org/officeDocument/2006/relationships/slide" Target="slides/slide1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p193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193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193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9" name="Google Shape;5449;p193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0" name="Google Shape;5450;p193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68.png"/></Relationships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749"/>
          <p:cNvSpPr txBox="1"/>
          <p:nvPr/>
        </p:nvSpPr>
        <p:spPr>
          <a:xfrm>
            <a:off x="41472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3" name="Google Shape;5453;p749"/>
          <p:cNvSpPr txBox="1"/>
          <p:nvPr/>
        </p:nvSpPr>
        <p:spPr>
          <a:xfrm>
            <a:off x="414720" y="1244291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4" name="Google Shape;5454;p749"/>
          <p:cNvSpPr txBox="1"/>
          <p:nvPr/>
        </p:nvSpPr>
        <p:spPr>
          <a:xfrm>
            <a:off x="622080" y="840328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 Hematocrit (Hct)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1" lang="zh-CN" sz="1600" u="sng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 to monitor mother's blood volume.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37%–47%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1" i="1" lang="zh-CN" sz="1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Decreases several hours after significant blood loss has occurred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1" i="0" lang="zh-CN" sz="12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bleeding causes decrease.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zh-CN" sz="2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(Other Tests: Blood type and crossmatch; coagulation studies if bleeding is excessive)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